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292" r:id="rId18"/>
    <p:sldId id="293" r:id="rId19"/>
  </p:sldIdLst>
  <p:sldSz cx="6858000" cy="5143500"/>
  <p:notesSz cx="6858000" cy="9144000"/>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onsolas" panose="020B0609020204030204" pitchFamily="49" charset="0"/>
      <p:regular r:id="rId30"/>
      <p:bold r:id="rId31"/>
      <p:italic r:id="rId32"/>
      <p:boldItalic r:id="rId33"/>
    </p:embeddedFont>
    <p:embeddedFont>
      <p:font typeface="Earth" panose="020B0500000000000000"/>
      <p:regular r:id="rId34"/>
    </p:embeddedFont>
    <p:embeddedFont>
      <p:font typeface="Segoe UI Black" panose="020B0A02040204020203" pitchFamily="34" charset="0"/>
      <p:bold r:id="rId35"/>
      <p:boldItalic r:id="rId36"/>
    </p:embeddedFont>
    <p:embeddedFont>
      <p:font typeface="Watford DB"/>
      <p:regular r:id="rId37"/>
    </p:embeddedFont>
    <p:embeddedFont>
      <p:font typeface="等线" panose="02010600030101010101" pitchFamily="2" charset="-122"/>
      <p:regular r:id="rId38"/>
      <p:bold r:id="rId39"/>
    </p:embeddedFont>
    <p:embeddedFont>
      <p:font typeface="黑体" panose="02010609060101010101" pitchFamily="49" charset="-122"/>
      <p:regular r:id="rId40"/>
    </p:embeddedFont>
    <p:embeddedFont>
      <p:font typeface="华文琥珀" panose="02010800040101010101" pitchFamily="2" charset="-122"/>
      <p:regular r:id="rId41"/>
    </p:embeddedFont>
    <p:embeddedFont>
      <p:font typeface="华文行楷" panose="02010800040101010101" pitchFamily="2" charset="-122"/>
      <p:regular r:id="rId42"/>
    </p:embeddedFont>
    <p:embeddedFont>
      <p:font typeface="楷体" panose="02010609060101010101" pitchFamily="49" charset="-122"/>
      <p:regular r:id="rId43"/>
    </p:embeddedFont>
    <p:embeddedFont>
      <p:font typeface="幼圆" panose="02010509060101010101" pitchFamily="49"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90094" autoAdjust="0"/>
  </p:normalViewPr>
  <p:slideViewPr>
    <p:cSldViewPr snapToGrid="0">
      <p:cViewPr varScale="1">
        <p:scale>
          <a:sx n="106" d="100"/>
          <a:sy n="106" d="100"/>
        </p:scale>
        <p:origin x="259"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PU Learning</a:t>
            </a:r>
            <a:r>
              <a:rPr lang="zh-CN" altLang="en-US" sz="1200" dirty="0">
                <a:effectLst/>
                <a:ea typeface="等线" panose="02010600030101010101" pitchFamily="2" charset="-122"/>
                <a:cs typeface="Times New Roman" panose="02020603050405020304" pitchFamily="18" charset="0"/>
              </a:rPr>
              <a:t>的主要作用是在只有正样例和无标签样例的时候，提取出可靠的负样例，然后用正样例和可靠负样例训练分类器。</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但是我们每太明白这个策略在本题中有何作用，就去询问了使用了这个策略的第七名的队伍，得到了如下回复。</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右大括号 14">
            <a:extLst>
              <a:ext uri="{FF2B5EF4-FFF2-40B4-BE49-F238E27FC236}">
                <a16:creationId xmlns:a16="http://schemas.microsoft.com/office/drawing/2014/main" id="{039AE167-7825-4797-9CA4-B092065E0A06}"/>
              </a:ext>
            </a:extLst>
          </p:cNvPr>
          <p:cNvSpPr/>
          <p:nvPr/>
        </p:nvSpPr>
        <p:spPr>
          <a:xfrm rot="16200000">
            <a:off x="1633053" y="1176294"/>
            <a:ext cx="716583" cy="2108621"/>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A76B32AA-E3AC-409D-922C-8CD7B5AA63CD}"/>
              </a:ext>
            </a:extLst>
          </p:cNvPr>
          <p:cNvSpPr/>
          <p:nvPr/>
        </p:nvSpPr>
        <p:spPr>
          <a:xfrm rot="5400000" flipV="1">
            <a:off x="1479964" y="2612735"/>
            <a:ext cx="1095437" cy="2151850"/>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267137" y="1173600"/>
            <a:ext cx="3538175" cy="646331"/>
          </a:xfrm>
          <a:prstGeom prst="rect">
            <a:avLst/>
          </a:prstGeom>
          <a:noFill/>
        </p:spPr>
        <p:txBody>
          <a:bodyPr wrap="square" rtlCol="0">
            <a:spAutoFit/>
          </a:bodyPr>
          <a:lstStyle/>
          <a:p>
            <a:r>
              <a:rPr lang="zh-CN" altLang="en-US" b="1" dirty="0"/>
              <a:t>在训练样本的负样本难以确定的情境下，训练出一个分类器。</a:t>
            </a:r>
          </a:p>
        </p:txBody>
      </p:sp>
      <p:pic>
        <p:nvPicPr>
          <p:cNvPr id="4" name="图片 3">
            <a:extLst>
              <a:ext uri="{FF2B5EF4-FFF2-40B4-BE49-F238E27FC236}">
                <a16:creationId xmlns:a16="http://schemas.microsoft.com/office/drawing/2014/main" id="{431C4D35-8CDD-462F-A034-6D74565C5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802" y="746270"/>
            <a:ext cx="1928047" cy="400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4709E163-241A-490A-8676-B9D9D799FE20}"/>
              </a:ext>
            </a:extLst>
          </p:cNvPr>
          <p:cNvSpPr/>
          <p:nvPr/>
        </p:nvSpPr>
        <p:spPr>
          <a:xfrm>
            <a:off x="1469708" y="1811044"/>
            <a:ext cx="991772" cy="3394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样例</a:t>
            </a:r>
          </a:p>
        </p:txBody>
      </p:sp>
      <p:sp>
        <p:nvSpPr>
          <p:cNvPr id="35" name="矩形: 圆角 34">
            <a:extLst>
              <a:ext uri="{FF2B5EF4-FFF2-40B4-BE49-F238E27FC236}">
                <a16:creationId xmlns:a16="http://schemas.microsoft.com/office/drawing/2014/main" id="{DEAE550A-71C6-4988-BB68-73DB91BF646B}"/>
              </a:ext>
            </a:extLst>
          </p:cNvPr>
          <p:cNvSpPr/>
          <p:nvPr/>
        </p:nvSpPr>
        <p:spPr>
          <a:xfrm>
            <a:off x="434190" y="2598435"/>
            <a:ext cx="1107659" cy="339460"/>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rPr>
              <a:t>正样例</a:t>
            </a:r>
          </a:p>
        </p:txBody>
      </p:sp>
      <p:sp>
        <p:nvSpPr>
          <p:cNvPr id="36" name="矩形: 圆角 35">
            <a:extLst>
              <a:ext uri="{FF2B5EF4-FFF2-40B4-BE49-F238E27FC236}">
                <a16:creationId xmlns:a16="http://schemas.microsoft.com/office/drawing/2014/main" id="{20B69A4E-FDF2-4C11-9AE2-AE040C45B813}"/>
              </a:ext>
            </a:extLst>
          </p:cNvPr>
          <p:cNvSpPr/>
          <p:nvPr/>
        </p:nvSpPr>
        <p:spPr>
          <a:xfrm>
            <a:off x="2391539" y="2310706"/>
            <a:ext cx="1394690" cy="33946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C00000"/>
                </a:solidFill>
              </a:rPr>
              <a:t>无标签样例</a:t>
            </a:r>
          </a:p>
        </p:txBody>
      </p:sp>
      <p:sp>
        <p:nvSpPr>
          <p:cNvPr id="38" name="矩形: 圆角 37">
            <a:extLst>
              <a:ext uri="{FF2B5EF4-FFF2-40B4-BE49-F238E27FC236}">
                <a16:creationId xmlns:a16="http://schemas.microsoft.com/office/drawing/2014/main" id="{0BC5AC7F-22C8-43EA-ADFA-2D563B7C1DDC}"/>
              </a:ext>
            </a:extLst>
          </p:cNvPr>
          <p:cNvSpPr/>
          <p:nvPr/>
        </p:nvSpPr>
        <p:spPr>
          <a:xfrm>
            <a:off x="2382160" y="3088559"/>
            <a:ext cx="1442895" cy="4124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可靠负样例</a:t>
            </a:r>
          </a:p>
        </p:txBody>
      </p:sp>
      <p:sp>
        <p:nvSpPr>
          <p:cNvPr id="8" name="菱形 7">
            <a:extLst>
              <a:ext uri="{FF2B5EF4-FFF2-40B4-BE49-F238E27FC236}">
                <a16:creationId xmlns:a16="http://schemas.microsoft.com/office/drawing/2014/main" id="{21171EB2-7B5C-473B-BBA2-43791001FF5A}"/>
              </a:ext>
            </a:extLst>
          </p:cNvPr>
          <p:cNvSpPr/>
          <p:nvPr/>
        </p:nvSpPr>
        <p:spPr>
          <a:xfrm>
            <a:off x="1005313" y="3887379"/>
            <a:ext cx="2044738" cy="10837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训练</a:t>
            </a:r>
            <a:endParaRPr lang="en-US" altLang="zh-CN" dirty="0"/>
          </a:p>
          <a:p>
            <a:pPr algn="ctr"/>
            <a:r>
              <a:rPr lang="zh-CN" altLang="en-US" dirty="0"/>
              <a:t>分类器</a:t>
            </a:r>
          </a:p>
        </p:txBody>
      </p:sp>
      <p:cxnSp>
        <p:nvCxnSpPr>
          <p:cNvPr id="17" name="直接箭头连接符 16">
            <a:extLst>
              <a:ext uri="{FF2B5EF4-FFF2-40B4-BE49-F238E27FC236}">
                <a16:creationId xmlns:a16="http://schemas.microsoft.com/office/drawing/2014/main" id="{9026B094-DE90-40AA-9C3D-1B95CFE9BF10}"/>
              </a:ext>
            </a:extLst>
          </p:cNvPr>
          <p:cNvCxnSpPr>
            <a:stCxn id="36" idx="2"/>
            <a:endCxn id="38" idx="0"/>
          </p:cNvCxnSpPr>
          <p:nvPr/>
        </p:nvCxnSpPr>
        <p:spPr>
          <a:xfrm>
            <a:off x="3088884" y="2650166"/>
            <a:ext cx="14724" cy="4383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FEDBA59-5B86-4F9E-A3CB-870DE53AAF3A}"/>
              </a:ext>
            </a:extLst>
          </p:cNvPr>
          <p:cNvSpPr txBox="1"/>
          <p:nvPr/>
        </p:nvSpPr>
        <p:spPr>
          <a:xfrm>
            <a:off x="2373965" y="2664761"/>
            <a:ext cx="700576" cy="369332"/>
          </a:xfrm>
          <a:prstGeom prst="rect">
            <a:avLst/>
          </a:prstGeom>
          <a:noFill/>
        </p:spPr>
        <p:txBody>
          <a:bodyPr wrap="none" rtlCol="0">
            <a:spAutoFit/>
          </a:bodyPr>
          <a:lstStyle/>
          <a:p>
            <a:r>
              <a:rPr lang="en-US" altLang="zh-CN" dirty="0"/>
              <a:t>step1</a:t>
            </a:r>
            <a:endParaRPr lang="zh-CN" altLang="en-US" dirty="0"/>
          </a:p>
        </p:txBody>
      </p:sp>
      <p:sp>
        <p:nvSpPr>
          <p:cNvPr id="49" name="文本框 48">
            <a:extLst>
              <a:ext uri="{FF2B5EF4-FFF2-40B4-BE49-F238E27FC236}">
                <a16:creationId xmlns:a16="http://schemas.microsoft.com/office/drawing/2014/main" id="{5DBB62F0-186A-4D82-A85C-4617375F500B}"/>
              </a:ext>
            </a:extLst>
          </p:cNvPr>
          <p:cNvSpPr txBox="1"/>
          <p:nvPr/>
        </p:nvSpPr>
        <p:spPr>
          <a:xfrm>
            <a:off x="1469708" y="3368552"/>
            <a:ext cx="700576" cy="369332"/>
          </a:xfrm>
          <a:prstGeom prst="rect">
            <a:avLst/>
          </a:prstGeom>
          <a:noFill/>
        </p:spPr>
        <p:txBody>
          <a:bodyPr wrap="none" rtlCol="0">
            <a:spAutoFit/>
          </a:bodyPr>
          <a:lstStyle/>
          <a:p>
            <a:r>
              <a:rPr lang="en-US" altLang="zh-CN" dirty="0"/>
              <a:t>step2</a:t>
            </a:r>
            <a:endParaRPr lang="zh-CN" altLang="en-US" dirty="0"/>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500"/>
                                        <p:tgtEl>
                                          <p:spTgt spid="3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2" grpId="0"/>
      <p:bldP spid="6" grpId="0" animBg="1"/>
      <p:bldP spid="35" grpId="0" animBg="1"/>
      <p:bldP spid="36" grpId="0" animBg="1"/>
      <p:bldP spid="38" grpId="0" animBg="1"/>
      <p:bldP spid="8" grpId="0" animBg="1"/>
      <p:bldP spid="19"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605284" y="2773620"/>
            <a:ext cx="3262893" cy="2369880"/>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371"/>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1199</Words>
  <Application>Microsoft Office PowerPoint</Application>
  <PresentationFormat>自定义</PresentationFormat>
  <Paragraphs>280</Paragraphs>
  <Slides>18</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Calibri</vt:lpstr>
      <vt:lpstr>Consolas</vt:lpstr>
      <vt:lpstr>等线</vt:lpstr>
      <vt:lpstr>楷体</vt:lpstr>
      <vt:lpstr>黑体</vt:lpstr>
      <vt:lpstr>Century</vt:lpstr>
      <vt:lpstr>华文行楷</vt:lpstr>
      <vt:lpstr>Segoe UI Black</vt:lpstr>
      <vt:lpstr>华文琥珀</vt:lpstr>
      <vt:lpstr>Watford DB</vt:lpstr>
      <vt:lpstr>Arial Narrow</vt:lpstr>
      <vt:lpstr>Arial</vt:lpstr>
      <vt:lpstr>幼圆</vt:lpstr>
      <vt:lpstr>Earth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131</cp:revision>
  <dcterms:created xsi:type="dcterms:W3CDTF">2015-01-23T04:02:45Z</dcterms:created>
  <dcterms:modified xsi:type="dcterms:W3CDTF">2020-12-23T03:10:03Z</dcterms:modified>
</cp:coreProperties>
</file>